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6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4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4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4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6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02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2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1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01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3497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5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33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09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40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4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9D846B1-1CB0-430B-A723-505C3EDA1732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5DC9ADF-58F8-4C2D-A093-BA905402E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3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65126"/>
            <a:ext cx="8335838" cy="5440138"/>
          </a:xfrm>
        </p:spPr>
        <p:txBody>
          <a:bodyPr>
            <a:noAutofit/>
          </a:bodyPr>
          <a:lstStyle/>
          <a:p>
            <a:r>
              <a:rPr lang="en-US" sz="5400" b="1" u="sng" dirty="0">
                <a:solidFill>
                  <a:srgbClr val="C00000"/>
                </a:solidFill>
              </a:rPr>
              <a:t>SOCIAL RESEARCH AND TYPES OF SOCIAL 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sApp Image 2022-03-05 at 8.00.28 PM.jpeg"/>
          <p:cNvPicPr>
            <a:picLocks noChangeAspect="1"/>
          </p:cNvPicPr>
          <p:nvPr/>
        </p:nvPicPr>
        <p:blipFill>
          <a:blip r:embed="rId2"/>
          <a:srcRect l="3667" t="31326" r="4657" b="34939"/>
          <a:stretch>
            <a:fillRect/>
          </a:stretch>
        </p:blipFill>
        <p:spPr>
          <a:xfrm>
            <a:off x="-32516" y="0"/>
            <a:ext cx="9176516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2-03-05 at 8.00.52 PM.jpeg"/>
          <p:cNvPicPr>
            <a:picLocks noChangeAspect="1"/>
          </p:cNvPicPr>
          <p:nvPr/>
        </p:nvPicPr>
        <p:blipFill>
          <a:blip r:embed="rId2"/>
          <a:srcRect t="32292" b="34375"/>
          <a:stretch>
            <a:fillRect/>
          </a:stretch>
        </p:blipFill>
        <p:spPr>
          <a:xfrm>
            <a:off x="107504" y="-180769"/>
            <a:ext cx="9036496" cy="70827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01.06 PM.jpeg"/>
          <p:cNvPicPr>
            <a:picLocks noChangeAspect="1"/>
          </p:cNvPicPr>
          <p:nvPr/>
        </p:nvPicPr>
        <p:blipFill>
          <a:blip r:embed="rId2"/>
          <a:srcRect l="-24827" t="32292" b="32292"/>
          <a:stretch>
            <a:fillRect/>
          </a:stretch>
        </p:blipFill>
        <p:spPr>
          <a:xfrm>
            <a:off x="-2484784" y="0"/>
            <a:ext cx="11449272" cy="7389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6.38 PM.jpeg"/>
          <p:cNvPicPr>
            <a:picLocks noChangeAspect="1"/>
          </p:cNvPicPr>
          <p:nvPr/>
        </p:nvPicPr>
        <p:blipFill>
          <a:blip r:embed="rId2"/>
          <a:srcRect t="31250" b="35416"/>
          <a:stretch>
            <a:fillRect/>
          </a:stretch>
        </p:blipFill>
        <p:spPr>
          <a:xfrm>
            <a:off x="-563052" y="0"/>
            <a:ext cx="9707052" cy="76774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6.50 PM.jpeg"/>
          <p:cNvPicPr>
            <a:picLocks noChangeAspect="1"/>
          </p:cNvPicPr>
          <p:nvPr/>
        </p:nvPicPr>
        <p:blipFill>
          <a:blip r:embed="rId2"/>
          <a:srcRect t="32292" b="34375"/>
          <a:stretch>
            <a:fillRect/>
          </a:stretch>
        </p:blipFill>
        <p:spPr>
          <a:xfrm>
            <a:off x="-14986" y="25142"/>
            <a:ext cx="9036496" cy="68328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6.59 PM.jpeg"/>
          <p:cNvPicPr>
            <a:picLocks noChangeAspect="1"/>
          </p:cNvPicPr>
          <p:nvPr/>
        </p:nvPicPr>
        <p:blipFill>
          <a:blip r:embed="rId2"/>
          <a:srcRect t="31250" b="35416"/>
          <a:stretch>
            <a:fillRect/>
          </a:stretch>
        </p:blipFill>
        <p:spPr>
          <a:xfrm>
            <a:off x="-90264" y="0"/>
            <a:ext cx="93245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7.15 PM.jpeg"/>
          <p:cNvPicPr>
            <a:picLocks noChangeAspect="1"/>
          </p:cNvPicPr>
          <p:nvPr/>
        </p:nvPicPr>
        <p:blipFill>
          <a:blip r:embed="rId2"/>
          <a:srcRect t="31250" b="34375"/>
          <a:stretch>
            <a:fillRect/>
          </a:stretch>
        </p:blipFill>
        <p:spPr>
          <a:xfrm>
            <a:off x="0" y="44624"/>
            <a:ext cx="9144000" cy="66967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7.26 PM.jpeg"/>
          <p:cNvPicPr>
            <a:picLocks noChangeAspect="1"/>
          </p:cNvPicPr>
          <p:nvPr/>
        </p:nvPicPr>
        <p:blipFill>
          <a:blip r:embed="rId2"/>
          <a:srcRect t="33333" b="34375"/>
          <a:stretch>
            <a:fillRect/>
          </a:stretch>
        </p:blipFill>
        <p:spPr>
          <a:xfrm>
            <a:off x="0" y="188640"/>
            <a:ext cx="9144000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7.35 PM.jpeg"/>
          <p:cNvPicPr>
            <a:picLocks noChangeAspect="1"/>
          </p:cNvPicPr>
          <p:nvPr/>
        </p:nvPicPr>
        <p:blipFill>
          <a:blip r:embed="rId2"/>
          <a:srcRect t="32292" b="34375"/>
          <a:stretch>
            <a:fillRect/>
          </a:stretch>
        </p:blipFill>
        <p:spPr>
          <a:xfrm>
            <a:off x="-108520" y="-99392"/>
            <a:ext cx="9361040" cy="7560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7.47 PM.jpeg"/>
          <p:cNvPicPr>
            <a:picLocks noChangeAspect="1"/>
          </p:cNvPicPr>
          <p:nvPr/>
        </p:nvPicPr>
        <p:blipFill>
          <a:blip r:embed="rId2"/>
          <a:srcRect t="31250" b="34375"/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7.58 PM.jpeg"/>
          <p:cNvPicPr>
            <a:picLocks noChangeAspect="1"/>
          </p:cNvPicPr>
          <p:nvPr/>
        </p:nvPicPr>
        <p:blipFill>
          <a:blip r:embed="rId2"/>
          <a:srcRect t="33333" b="35416"/>
          <a:stretch>
            <a:fillRect/>
          </a:stretch>
        </p:blipFill>
        <p:spPr>
          <a:xfrm>
            <a:off x="0" y="116632"/>
            <a:ext cx="9036496" cy="65527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8.14 PM.jpeg"/>
          <p:cNvPicPr>
            <a:picLocks noChangeAspect="1"/>
          </p:cNvPicPr>
          <p:nvPr/>
        </p:nvPicPr>
        <p:blipFill>
          <a:blip r:embed="rId2"/>
          <a:srcRect t="32292" b="33333"/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05 at 8.18.25 PM.jpeg"/>
          <p:cNvPicPr>
            <a:picLocks noChangeAspect="1"/>
          </p:cNvPicPr>
          <p:nvPr/>
        </p:nvPicPr>
        <p:blipFill>
          <a:blip r:embed="rId2"/>
          <a:srcRect t="31250" b="34375"/>
          <a:stretch>
            <a:fillRect/>
          </a:stretch>
        </p:blipFill>
        <p:spPr>
          <a:xfrm>
            <a:off x="0" y="116632"/>
            <a:ext cx="9144000" cy="66247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50A333-1011-20C1-64B1-F41F01B3C5D4}"/>
              </a:ext>
            </a:extLst>
          </p:cNvPr>
          <p:cNvSpPr txBox="1"/>
          <p:nvPr/>
        </p:nvSpPr>
        <p:spPr>
          <a:xfrm>
            <a:off x="925881" y="1268760"/>
            <a:ext cx="710250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u="sng" dirty="0">
                <a:solidFill>
                  <a:srgbClr val="C00000"/>
                </a:solidFill>
              </a:rPr>
              <a:t>THANK YOU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689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70</TotalTime>
  <Words>9</Words>
  <Application>Microsoft Office PowerPoint</Application>
  <PresentationFormat>On-screen Show (4:3)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Impact</vt:lpstr>
      <vt:lpstr>Main Event</vt:lpstr>
      <vt:lpstr>SOCIAL RESEARCH AND TYPES OF SOCIAL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Sunshine</dc:creator>
  <cp:lastModifiedBy>Nandini Kanwar</cp:lastModifiedBy>
  <cp:revision>11</cp:revision>
  <dcterms:created xsi:type="dcterms:W3CDTF">2022-03-05T16:08:17Z</dcterms:created>
  <dcterms:modified xsi:type="dcterms:W3CDTF">2022-07-21T15:37:56Z</dcterms:modified>
</cp:coreProperties>
</file>